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0"/>
    <p:restoredTop sz="79494"/>
  </p:normalViewPr>
  <p:slideViewPr>
    <p:cSldViewPr snapToGrid="0" snapToObjects="1">
      <p:cViewPr varScale="1">
        <p:scale>
          <a:sx n="123" d="100"/>
          <a:sy n="123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an image for </a:t>
            </a:r>
            <a:r>
              <a:rPr lang="en-US" dirty="0" err="1"/>
              <a:t>tableflip</a:t>
            </a:r>
            <a:r>
              <a:rPr lang="en-US" dirty="0"/>
              <a:t> in case font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tiff"/><Relationship Id="rId10" Type="http://schemas.openxmlformats.org/officeDocument/2006/relationships/image" Target="../media/image38.png"/><Relationship Id="rId4" Type="http://schemas.openxmlformats.org/officeDocument/2006/relationships/image" Target="../media/image32.tiff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2.tiff"/><Relationship Id="rId7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4.png"/><Relationship Id="rId4" Type="http://schemas.openxmlformats.org/officeDocument/2006/relationships/image" Target="../media/image5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2.tiff"/><Relationship Id="rId7" Type="http://schemas.microsoft.com/office/2007/relationships/hdphoto" Target="../media/hdphoto3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5.tiff"/><Relationship Id="rId4" Type="http://schemas.openxmlformats.org/officeDocument/2006/relationships/image" Target="../media/image53.tiff"/><Relationship Id="rId9" Type="http://schemas.openxmlformats.org/officeDocument/2006/relationships/image" Target="../media/image5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tiff"/><Relationship Id="rId7" Type="http://schemas.openxmlformats.org/officeDocument/2006/relationships/image" Target="../media/image59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microsoft.com/office/2007/relationships/hdphoto" Target="../media/hdphoto3.wdp"/><Relationship Id="rId5" Type="http://schemas.openxmlformats.org/officeDocument/2006/relationships/image" Target="../media/image57.tiff"/><Relationship Id="rId10" Type="http://schemas.openxmlformats.org/officeDocument/2006/relationships/image" Target="../media/image54.png"/><Relationship Id="rId4" Type="http://schemas.openxmlformats.org/officeDocument/2006/relationships/image" Target="../media/image53.tiff"/><Relationship Id="rId9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tiff"/><Relationship Id="rId5" Type="http://schemas.openxmlformats.org/officeDocument/2006/relationships/image" Target="../media/image62.png"/><Relationship Id="rId4" Type="http://schemas.openxmlformats.org/officeDocument/2006/relationships/image" Target="../media/image53.tiff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2.tiff"/><Relationship Id="rId7" Type="http://schemas.openxmlformats.org/officeDocument/2006/relationships/image" Target="../media/image65.png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tiff"/><Relationship Id="rId5" Type="http://schemas.openxmlformats.org/officeDocument/2006/relationships/image" Target="../media/image51.png"/><Relationship Id="rId4" Type="http://schemas.openxmlformats.org/officeDocument/2006/relationships/image" Target="../media/image5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1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microsoft.com/office/2007/relationships/hdphoto" Target="../media/hdphoto5.wdp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tiff"/><Relationship Id="rId5" Type="http://schemas.microsoft.com/office/2007/relationships/hdphoto" Target="../media/hdphoto5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54.png"/><Relationship Id="rId7" Type="http://schemas.openxmlformats.org/officeDocument/2006/relationships/image" Target="../media/image52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microsoft.com/office/2007/relationships/hdphoto" Target="../media/hdphoto6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52.tiff"/><Relationship Id="rId7" Type="http://schemas.openxmlformats.org/officeDocument/2006/relationships/image" Target="../media/image5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3.tiff"/><Relationship Id="rId9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54.png"/><Relationship Id="rId7" Type="http://schemas.openxmlformats.org/officeDocument/2006/relationships/image" Target="../media/image52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tiff"/><Relationship Id="rId5" Type="http://schemas.microsoft.com/office/2007/relationships/hdphoto" Target="../media/hdphoto6.wdp"/><Relationship Id="rId10" Type="http://schemas.openxmlformats.org/officeDocument/2006/relationships/image" Target="../media/image70.tiff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13" Type="http://schemas.openxmlformats.org/officeDocument/2006/relationships/image" Target="../media/image58.png"/><Relationship Id="rId3" Type="http://schemas.openxmlformats.org/officeDocument/2006/relationships/image" Target="../media/image52.tiff"/><Relationship Id="rId7" Type="http://schemas.openxmlformats.org/officeDocument/2006/relationships/image" Target="../media/image72.tiff"/><Relationship Id="rId12" Type="http://schemas.openxmlformats.org/officeDocument/2006/relationships/image" Target="../media/image6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60.png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53.tiff"/><Relationship Id="rId9" Type="http://schemas.openxmlformats.org/officeDocument/2006/relationships/image" Target="../media/image74.png"/><Relationship Id="rId14" Type="http://schemas.openxmlformats.org/officeDocument/2006/relationships/image" Target="../media/image5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tiff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tiff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11.16.2019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294" y="2486115"/>
            <a:ext cx="2993994" cy="22426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7CB6B-2698-9B47-B271-3EBCB386B93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678" y="2678304"/>
            <a:ext cx="1858225" cy="18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(Kendra will talk about OSF tomorrow, Nov 17</a:t>
            </a:r>
            <a:r>
              <a:rPr lang="en-US" sz="14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3267</TotalTime>
  <Words>2113</Words>
  <Application>Microsoft Macintosh PowerPoint</Application>
  <PresentationFormat>Widescreen</PresentationFormat>
  <Paragraphs>443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git important for scientists?</vt:lpstr>
      <vt:lpstr>Why is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1238</cp:revision>
  <dcterms:created xsi:type="dcterms:W3CDTF">2019-09-09T18:28:10Z</dcterms:created>
  <dcterms:modified xsi:type="dcterms:W3CDTF">2019-11-18T16:52:16Z</dcterms:modified>
</cp:coreProperties>
</file>